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FF"/>
    <a:srgbClr val="00CC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51DB-72B9-436F-9139-CA3E8C43C3C2}" type="datetimeFigureOut">
              <a:rPr lang="en-US" smtClean="0"/>
              <a:pPr/>
              <a:t>14/5/2021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5438-DBCC-4764-8FE8-5536593DA1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51DB-72B9-436F-9139-CA3E8C43C3C2}" type="datetimeFigureOut">
              <a:rPr lang="en-US" smtClean="0"/>
              <a:pPr/>
              <a:t>14/5/2021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5438-DBCC-4764-8FE8-5536593DA1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51DB-72B9-436F-9139-CA3E8C43C3C2}" type="datetimeFigureOut">
              <a:rPr lang="en-US" smtClean="0"/>
              <a:pPr/>
              <a:t>14/5/2021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5438-DBCC-4764-8FE8-5536593DA1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51DB-72B9-436F-9139-CA3E8C43C3C2}" type="datetimeFigureOut">
              <a:rPr lang="en-US" smtClean="0"/>
              <a:pPr/>
              <a:t>14/5/2021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5438-DBCC-4764-8FE8-5536593DA1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51DB-72B9-436F-9139-CA3E8C43C3C2}" type="datetimeFigureOut">
              <a:rPr lang="en-US" smtClean="0"/>
              <a:pPr/>
              <a:t>14/5/2021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5438-DBCC-4764-8FE8-5536593DA1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51DB-72B9-436F-9139-CA3E8C43C3C2}" type="datetimeFigureOut">
              <a:rPr lang="en-US" smtClean="0"/>
              <a:pPr/>
              <a:t>14/5/2021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5438-DBCC-4764-8FE8-5536593DA1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51DB-72B9-436F-9139-CA3E8C43C3C2}" type="datetimeFigureOut">
              <a:rPr lang="en-US" smtClean="0"/>
              <a:pPr/>
              <a:t>14/5/2021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5438-DBCC-4764-8FE8-5536593DA1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51DB-72B9-436F-9139-CA3E8C43C3C2}" type="datetimeFigureOut">
              <a:rPr lang="en-US" smtClean="0"/>
              <a:pPr/>
              <a:t>14/5/2021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5438-DBCC-4764-8FE8-5536593DA1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51DB-72B9-436F-9139-CA3E8C43C3C2}" type="datetimeFigureOut">
              <a:rPr lang="en-US" smtClean="0"/>
              <a:pPr/>
              <a:t>14/5/2021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5438-DBCC-4764-8FE8-5536593DA1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51DB-72B9-436F-9139-CA3E8C43C3C2}" type="datetimeFigureOut">
              <a:rPr lang="en-US" smtClean="0"/>
              <a:pPr/>
              <a:t>14/5/2021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5438-DBCC-4764-8FE8-5536593DA1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51DB-72B9-436F-9139-CA3E8C43C3C2}" type="datetimeFigureOut">
              <a:rPr lang="en-US" smtClean="0"/>
              <a:pPr/>
              <a:t>14/5/2021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5438-DBCC-4764-8FE8-5536593DA1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551DB-72B9-436F-9139-CA3E8C43C3C2}" type="datetimeFigureOut">
              <a:rPr lang="en-US" smtClean="0"/>
              <a:pPr/>
              <a:t>14/5/2021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A5438-DBCC-4764-8FE8-5536593DA12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600200" y="152400"/>
            <a:ext cx="6324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 HOẠCH GIÁO DỤC TUẦN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NGÀY 10/5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 NGÀY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14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/5/2020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7344286"/>
              </p:ext>
            </p:extLst>
          </p:nvPr>
        </p:nvGraphicFramePr>
        <p:xfrm>
          <a:off x="304800" y="1219200"/>
          <a:ext cx="8534400" cy="55039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/>
                <a:gridCol w="3835400"/>
                <a:gridCol w="3175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THỜI</a:t>
                      </a:r>
                      <a:r>
                        <a:rPr lang="en-US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GIAN</a:t>
                      </a:r>
                      <a:endParaRPr lang="en-US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NỘI</a:t>
                      </a:r>
                      <a:r>
                        <a:rPr lang="en-US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DUNG</a:t>
                      </a:r>
                      <a:endParaRPr lang="en-US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PHỤ</a:t>
                      </a:r>
                      <a:r>
                        <a:rPr lang="en-US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HUYNH CHUẨN BỊ CHO BÉ THỰC HIỆN</a:t>
                      </a:r>
                      <a:endParaRPr lang="en-US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83920"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Thứ</a:t>
                      </a: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hai</a:t>
                      </a: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(10/5/2021)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Làm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quen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chữ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viết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“ </a:t>
                      </a:r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Từ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trái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nghĩa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”</a:t>
                      </a:r>
                      <a:endParaRPr lang="en-US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Xem</a:t>
                      </a:r>
                      <a:r>
                        <a:rPr lang="en-US" sz="20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clip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Thứ</a:t>
                      </a: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ba</a:t>
                      </a: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(11/5/2021)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tạo</a:t>
                      </a:r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en-US" sz="2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Bé</a:t>
                      </a:r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làm</a:t>
                      </a:r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ống</a:t>
                      </a:r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thổi</a:t>
                      </a:r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bóng</a:t>
                      </a:r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 bay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6720205" algn="l"/>
                        </a:tabLst>
                      </a:pPr>
                      <a:r>
                        <a:rPr lang="en-US" sz="20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Giấy</a:t>
                      </a:r>
                      <a:r>
                        <a:rPr lang="en-US" sz="20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cứng</a:t>
                      </a:r>
                      <a:r>
                        <a:rPr lang="en-US" sz="20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, </a:t>
                      </a:r>
                      <a:r>
                        <a:rPr lang="en-US" sz="20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bút</a:t>
                      </a:r>
                      <a:r>
                        <a:rPr lang="en-US" sz="20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chì</a:t>
                      </a:r>
                      <a:r>
                        <a:rPr lang="en-US" sz="20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bong </a:t>
                      </a:r>
                      <a:r>
                        <a:rPr lang="en-US" sz="20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bóng</a:t>
                      </a:r>
                      <a:r>
                        <a:rPr lang="en-US" sz="20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en-US" sz="20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ống</a:t>
                      </a:r>
                      <a:r>
                        <a:rPr lang="en-US" sz="20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hút</a:t>
                      </a:r>
                      <a:r>
                        <a:rPr lang="en-US" sz="20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bang </a:t>
                      </a:r>
                      <a:r>
                        <a:rPr lang="en-US" sz="20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keo</a:t>
                      </a:r>
                      <a:r>
                        <a:rPr lang="en-US" sz="20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trong</a:t>
                      </a:r>
                      <a:endParaRPr lang="en-US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899160"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Thứ</a:t>
                      </a: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tư</a:t>
                      </a: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(12/5/2021)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Làm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quen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với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toán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</a:t>
                      </a:r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Tách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- </a:t>
                      </a:r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gộp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trong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phạm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vi 10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Xem</a:t>
                      </a:r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 clip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66800"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Thứ</a:t>
                      </a: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năm</a:t>
                      </a: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(13/5/2021)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Phát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triển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nhận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thức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“</a:t>
                      </a:r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Bé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làm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quen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</a:t>
                      </a:r>
                      <a:r>
                        <a:rPr lang="vi-VN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ườ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ng </a:t>
                      </a:r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tiểu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học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”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xem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clip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90600"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Thứ</a:t>
                      </a: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sáu</a:t>
                      </a: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(14/5/2021)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Hoạt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động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âm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nhạc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VĐTN “ </a:t>
                      </a:r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Bé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yêu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biển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lắm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”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Nhạc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có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lời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bài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hát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“ </a:t>
                      </a:r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Bé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yêu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biển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lắm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”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8747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141</Words>
  <Application>Microsoft Office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g8com</dc:creator>
  <cp:lastModifiedBy>Admin</cp:lastModifiedBy>
  <cp:revision>44</cp:revision>
  <dcterms:created xsi:type="dcterms:W3CDTF">2020-04-12T03:47:25Z</dcterms:created>
  <dcterms:modified xsi:type="dcterms:W3CDTF">2021-05-14T05:17:22Z</dcterms:modified>
</cp:coreProperties>
</file>